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 Vietnam" charset="1" panose="00000500000000000000"/>
      <p:regular r:id="rId10"/>
    </p:embeddedFont>
    <p:embeddedFont>
      <p:font typeface="Be Vietnam Bold" charset="1" panose="00000900000000000000"/>
      <p:regular r:id="rId11"/>
    </p:embeddedFont>
    <p:embeddedFont>
      <p:font typeface="Be Vietnam Italics" charset="1" panose="00000500000000000000"/>
      <p:regular r:id="rId12"/>
    </p:embeddedFont>
    <p:embeddedFont>
      <p:font typeface="Be Vietnam Bold Italics" charset="1" panose="000009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Space Mono" charset="1" panose="02000509040000020004"/>
      <p:regular r:id="rId20"/>
    </p:embeddedFont>
    <p:embeddedFont>
      <p:font typeface="Space Mono Bold" charset="1" panose="02000809030000020004"/>
      <p:regular r:id="rId21"/>
    </p:embeddedFont>
    <p:embeddedFont>
      <p:font typeface="Space Mono Italics" charset="1" panose="02000509090000090004"/>
      <p:regular r:id="rId22"/>
    </p:embeddedFont>
    <p:embeddedFont>
      <p:font typeface="Space Mono Bold Italics" charset="1" panose="0200080904000009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5041" y="1616010"/>
            <a:ext cx="3951704" cy="1200762"/>
            <a:chOff x="0" y="0"/>
            <a:chExt cx="4321090" cy="1313003"/>
          </a:xfrm>
        </p:grpSpPr>
        <p:sp>
          <p:nvSpPr>
            <p:cNvPr name="Freeform 3" id="3"/>
            <p:cNvSpPr/>
            <p:nvPr/>
          </p:nvSpPr>
          <p:spPr>
            <a:xfrm>
              <a:off x="31750" y="31750"/>
              <a:ext cx="4257590" cy="1249503"/>
            </a:xfrm>
            <a:custGeom>
              <a:avLst/>
              <a:gdLst/>
              <a:ahLst/>
              <a:cxnLst/>
              <a:rect r="r" b="b" t="t" l="l"/>
              <a:pathLst>
                <a:path h="1249503" w="4257590">
                  <a:moveTo>
                    <a:pt x="4164880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63610" y="0"/>
                  </a:lnTo>
                  <a:cubicBezTo>
                    <a:pt x="4214410" y="0"/>
                    <a:pt x="4256320" y="41910"/>
                    <a:pt x="4256320" y="92710"/>
                  </a:cubicBezTo>
                  <a:lnTo>
                    <a:pt x="4256320" y="1155523"/>
                  </a:lnTo>
                  <a:cubicBezTo>
                    <a:pt x="4257590" y="1207593"/>
                    <a:pt x="4215680" y="1249503"/>
                    <a:pt x="4164880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4321091" cy="1313003"/>
            </a:xfrm>
            <a:custGeom>
              <a:avLst/>
              <a:gdLst/>
              <a:ahLst/>
              <a:cxnLst/>
              <a:rect r="r" b="b" t="t" l="l"/>
              <a:pathLst>
                <a:path h="1313003" w="4321091">
                  <a:moveTo>
                    <a:pt x="4196630" y="59690"/>
                  </a:moveTo>
                  <a:cubicBezTo>
                    <a:pt x="4232190" y="59690"/>
                    <a:pt x="4261400" y="88900"/>
                    <a:pt x="4261400" y="124460"/>
                  </a:cubicBezTo>
                  <a:lnTo>
                    <a:pt x="4261400" y="1188543"/>
                  </a:lnTo>
                  <a:cubicBezTo>
                    <a:pt x="4261400" y="1224103"/>
                    <a:pt x="4232190" y="1253313"/>
                    <a:pt x="4196630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96630" y="59690"/>
                  </a:lnTo>
                  <a:moveTo>
                    <a:pt x="4196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196630" y="1313003"/>
                  </a:lnTo>
                  <a:cubicBezTo>
                    <a:pt x="4265210" y="1313003"/>
                    <a:pt x="4321091" y="1257123"/>
                    <a:pt x="4321091" y="1188543"/>
                  </a:cubicBezTo>
                  <a:lnTo>
                    <a:pt x="4321091" y="124460"/>
                  </a:lnTo>
                  <a:cubicBezTo>
                    <a:pt x="4321091" y="55880"/>
                    <a:pt x="4265210" y="0"/>
                    <a:pt x="41966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00195" y="1921315"/>
            <a:ext cx="590151" cy="590151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2409019" y="-1841271"/>
            <a:ext cx="5959819" cy="595981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r="r" b="b" t="t" l="l"/>
              <a:pathLst>
                <a:path h="6353810" w="6357621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r="r" b="b" t="t" l="l"/>
              <a:pathLst>
                <a:path h="6263640" w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6896" y="3196946"/>
            <a:ext cx="15674207" cy="5460169"/>
            <a:chOff x="0" y="0"/>
            <a:chExt cx="20898943" cy="7280226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1306896" y="1643759"/>
            <a:ext cx="11066699" cy="1173012"/>
            <a:chOff x="0" y="0"/>
            <a:chExt cx="12452590" cy="1319910"/>
          </a:xfrm>
        </p:grpSpPr>
        <p:sp>
          <p:nvSpPr>
            <p:cNvPr name="Freeform 21" id="21"/>
            <p:cNvSpPr/>
            <p:nvPr/>
          </p:nvSpPr>
          <p:spPr>
            <a:xfrm>
              <a:off x="31750" y="31750"/>
              <a:ext cx="12389090" cy="1256410"/>
            </a:xfrm>
            <a:custGeom>
              <a:avLst/>
              <a:gdLst/>
              <a:ahLst/>
              <a:cxnLst/>
              <a:rect r="r" b="b" t="t" l="l"/>
              <a:pathLst>
                <a:path h="1256410" w="12389090">
                  <a:moveTo>
                    <a:pt x="12296380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295110" y="0"/>
                  </a:lnTo>
                  <a:cubicBezTo>
                    <a:pt x="12345910" y="0"/>
                    <a:pt x="12387821" y="41910"/>
                    <a:pt x="12387821" y="92710"/>
                  </a:cubicBezTo>
                  <a:lnTo>
                    <a:pt x="12387821" y="1162430"/>
                  </a:lnTo>
                  <a:cubicBezTo>
                    <a:pt x="12389090" y="1214500"/>
                    <a:pt x="12347180" y="1256410"/>
                    <a:pt x="12296380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0"/>
              <a:ext cx="12452590" cy="1319910"/>
            </a:xfrm>
            <a:custGeom>
              <a:avLst/>
              <a:gdLst/>
              <a:ahLst/>
              <a:cxnLst/>
              <a:rect r="r" b="b" t="t" l="l"/>
              <a:pathLst>
                <a:path h="1319910" w="12452590">
                  <a:moveTo>
                    <a:pt x="12328130" y="59690"/>
                  </a:moveTo>
                  <a:cubicBezTo>
                    <a:pt x="12363690" y="59690"/>
                    <a:pt x="12392900" y="88900"/>
                    <a:pt x="12392900" y="124460"/>
                  </a:cubicBezTo>
                  <a:lnTo>
                    <a:pt x="12392900" y="1195450"/>
                  </a:lnTo>
                  <a:cubicBezTo>
                    <a:pt x="12392900" y="1231010"/>
                    <a:pt x="12363690" y="1260220"/>
                    <a:pt x="12328130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328130" y="59690"/>
                  </a:lnTo>
                  <a:moveTo>
                    <a:pt x="123281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2328130" y="1319910"/>
                  </a:lnTo>
                  <a:cubicBezTo>
                    <a:pt x="12396710" y="1319910"/>
                    <a:pt x="12452590" y="1264030"/>
                    <a:pt x="12452590" y="1195450"/>
                  </a:cubicBezTo>
                  <a:lnTo>
                    <a:pt x="12452590" y="124460"/>
                  </a:lnTo>
                  <a:cubicBezTo>
                    <a:pt x="12452590" y="55880"/>
                    <a:pt x="12396710" y="0"/>
                    <a:pt x="123281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5201900" y="7495004"/>
            <a:ext cx="4114800" cy="4114800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289811" y="3245330"/>
            <a:ext cx="13708378" cy="536340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227807" y="1809335"/>
            <a:ext cx="841861" cy="841861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886305" y="1778240"/>
            <a:ext cx="792790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spc="67">
                <a:solidFill>
                  <a:srgbClr val="000000"/>
                </a:solidFill>
                <a:latin typeface="Be Vietnam"/>
              </a:rPr>
              <a:t>Search Engine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45707" y="1921115"/>
            <a:ext cx="206332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415799" y="1358934"/>
            <a:ext cx="13456403" cy="7569132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6233" r="-6233" t="0" b="-709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193558" y="3495832"/>
            <a:ext cx="7742166" cy="72776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406955" y="8982924"/>
            <a:ext cx="6465247" cy="102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NO RESULT!!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33866" y="922562"/>
            <a:ext cx="11663396" cy="9364438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194374" y="5359779"/>
            <a:ext cx="5133478" cy="746959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102690" y="4045744"/>
            <a:ext cx="3788792" cy="208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TYPE JUST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4A98"/>
                </a:solidFill>
                <a:latin typeface="Open Sans Extra Bold"/>
              </a:rPr>
              <a:t>"a"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33866" y="922562"/>
            <a:ext cx="11663396" cy="9364438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367286" y="4955095"/>
            <a:ext cx="5619946" cy="702493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253193" y="4045744"/>
            <a:ext cx="3487787" cy="208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TYPE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4A98"/>
                </a:solidFill>
                <a:latin typeface="Open Sans Extra Bold"/>
              </a:rPr>
              <a:t>"naruto"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33866" y="922562"/>
            <a:ext cx="11663396" cy="9364438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90780" y="5310424"/>
            <a:ext cx="3295055" cy="497657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117833" y="2986088"/>
            <a:ext cx="4533677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TYPE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4A98"/>
                </a:solidFill>
                <a:latin typeface="Open Sans Extra Bold"/>
              </a:rPr>
              <a:t>"naruto"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WRONG TO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4A98"/>
                </a:solidFill>
                <a:latin typeface="Open Sans Extra Bold"/>
              </a:rPr>
              <a:t>"naruutuu"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33866" y="922562"/>
            <a:ext cx="11663396" cy="9364438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902727" y="4017415"/>
            <a:ext cx="7035153" cy="1048177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481343" y="2986088"/>
            <a:ext cx="5806657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TYPE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SOMETHING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4A98"/>
                </a:solidFill>
                <a:latin typeface="Open Sans Extra Bold"/>
              </a:rPr>
              <a:t>THAT NOT EXIST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8183" y="4722417"/>
            <a:ext cx="5104149" cy="510414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04015" y="3138885"/>
            <a:ext cx="13122440" cy="3919503"/>
            <a:chOff x="0" y="0"/>
            <a:chExt cx="10970305" cy="3276688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582780" y="2762665"/>
            <a:ext cx="13122440" cy="3919503"/>
            <a:chOff x="0" y="0"/>
            <a:chExt cx="10970305" cy="3276688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092512" y="4193779"/>
            <a:ext cx="1210297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Be Vietnam Bold"/>
              </a:rPr>
              <a:t>TECHNICAL USE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34432" y="-1839151"/>
            <a:ext cx="5959819" cy="595981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r="r" b="b" t="t" l="l"/>
              <a:pathLst>
                <a:path h="6353810" w="6357621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r="r" b="b" t="t" l="l"/>
              <a:pathLst>
                <a:path h="6263640" w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2780" y="7421450"/>
            <a:ext cx="13443676" cy="7577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84848" y="7450584"/>
            <a:ext cx="19384017" cy="0"/>
          </a:xfrm>
          <a:prstGeom prst="line">
            <a:avLst/>
          </a:prstGeom>
          <a:ln cap="flat" w="142875">
            <a:solidFill>
              <a:srgbClr val="004A98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172647" y="5537012"/>
            <a:ext cx="6632567" cy="48816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327231" y="6274658"/>
            <a:ext cx="690830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Be Vietnam Bold"/>
              </a:rPr>
              <a:t>ELASTICSEARCH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67271" b="0"/>
          <a:stretch>
            <a:fillRect/>
          </a:stretch>
        </p:blipFill>
        <p:spPr>
          <a:xfrm flipH="false" flipV="false" rot="0">
            <a:off x="8510631" y="1745536"/>
            <a:ext cx="4541504" cy="42461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198748" y="4282723"/>
            <a:ext cx="3415610" cy="929992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732489" y="6803966"/>
            <a:ext cx="6698289" cy="98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4"/>
              </a:lnSpc>
              <a:spcBef>
                <a:spcPct val="0"/>
              </a:spcBef>
            </a:pPr>
            <a:r>
              <a:rPr lang="en-US" sz="6503">
                <a:solidFill>
                  <a:srgbClr val="000000"/>
                </a:solidFill>
                <a:latin typeface="Be Vietnam Bold"/>
              </a:rPr>
              <a:t>JSON DOCUMENT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161592" y="7295117"/>
            <a:ext cx="7658355" cy="0"/>
          </a:xfrm>
          <a:prstGeom prst="line">
            <a:avLst/>
          </a:prstGeom>
          <a:ln cap="flat" w="142875">
            <a:solidFill>
              <a:srgbClr val="004A98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52938" y="5250286"/>
            <a:ext cx="3310401" cy="33104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84848" y="7450584"/>
            <a:ext cx="18434809" cy="0"/>
          </a:xfrm>
          <a:prstGeom prst="line">
            <a:avLst/>
          </a:prstGeom>
          <a:ln cap="flat" w="142875">
            <a:solidFill>
              <a:srgbClr val="004A98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172647" y="5537012"/>
            <a:ext cx="6632567" cy="48816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623730" y="6311571"/>
            <a:ext cx="320665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Be Vietnam Bold"/>
              </a:rPr>
              <a:t>KIBANA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33095"/>
          <a:stretch>
            <a:fillRect/>
          </a:stretch>
        </p:blipFill>
        <p:spPr>
          <a:xfrm flipH="false" flipV="false" rot="0">
            <a:off x="5836428" y="2163161"/>
            <a:ext cx="6407987" cy="4287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78730" y="6148222"/>
            <a:ext cx="5360144" cy="44245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81414" y="5685908"/>
            <a:ext cx="4277996" cy="924627"/>
            <a:chOff x="0" y="0"/>
            <a:chExt cx="3108866" cy="67193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108866" cy="671937"/>
            </a:xfrm>
            <a:custGeom>
              <a:avLst/>
              <a:gdLst/>
              <a:ahLst/>
              <a:cxnLst/>
              <a:rect r="r" b="b" t="t" l="l"/>
              <a:pathLst>
                <a:path h="671937" w="3108866">
                  <a:moveTo>
                    <a:pt x="2984405" y="671937"/>
                  </a:moveTo>
                  <a:lnTo>
                    <a:pt x="124460" y="671937"/>
                  </a:lnTo>
                  <a:cubicBezTo>
                    <a:pt x="55880" y="671937"/>
                    <a:pt x="0" y="616056"/>
                    <a:pt x="0" y="5474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4406" y="0"/>
                  </a:lnTo>
                  <a:cubicBezTo>
                    <a:pt x="3052986" y="0"/>
                    <a:pt x="3108866" y="55880"/>
                    <a:pt x="3108866" y="124460"/>
                  </a:cubicBezTo>
                  <a:lnTo>
                    <a:pt x="3108866" y="547477"/>
                  </a:lnTo>
                  <a:cubicBezTo>
                    <a:pt x="3108866" y="616057"/>
                    <a:pt x="3052986" y="671937"/>
                    <a:pt x="2984406" y="671937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481414" y="3705353"/>
            <a:ext cx="4277996" cy="924627"/>
            <a:chOff x="0" y="0"/>
            <a:chExt cx="3108866" cy="67193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08866" cy="671937"/>
            </a:xfrm>
            <a:custGeom>
              <a:avLst/>
              <a:gdLst/>
              <a:ahLst/>
              <a:cxnLst/>
              <a:rect r="r" b="b" t="t" l="l"/>
              <a:pathLst>
                <a:path h="671937" w="3108866">
                  <a:moveTo>
                    <a:pt x="2984405" y="671937"/>
                  </a:moveTo>
                  <a:lnTo>
                    <a:pt x="124460" y="671937"/>
                  </a:lnTo>
                  <a:cubicBezTo>
                    <a:pt x="55880" y="671937"/>
                    <a:pt x="0" y="616056"/>
                    <a:pt x="0" y="5474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4406" y="0"/>
                  </a:lnTo>
                  <a:cubicBezTo>
                    <a:pt x="3052986" y="0"/>
                    <a:pt x="3108866" y="55880"/>
                    <a:pt x="3108866" y="124460"/>
                  </a:cubicBezTo>
                  <a:lnTo>
                    <a:pt x="3108866" y="547477"/>
                  </a:lnTo>
                  <a:cubicBezTo>
                    <a:pt x="3108866" y="616057"/>
                    <a:pt x="3052986" y="671937"/>
                    <a:pt x="2984406" y="671937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065271" y="3094993"/>
            <a:ext cx="8194029" cy="409701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119033" y="5862472"/>
            <a:ext cx="30027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4F4F4"/>
                </a:solidFill>
                <a:latin typeface="Open Sans Bold"/>
              </a:rPr>
              <a:t>TF/IDF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45959" y="3881916"/>
            <a:ext cx="31489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4F4F4"/>
                </a:solidFill>
                <a:latin typeface="Open Sans Bold"/>
              </a:rPr>
              <a:t>INVERTED INDEX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3088494"/>
            <a:ext cx="4136307" cy="3105802"/>
            <a:chOff x="0" y="0"/>
            <a:chExt cx="845693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075846" y="3088494"/>
            <a:ext cx="4136307" cy="3105802"/>
            <a:chOff x="0" y="0"/>
            <a:chExt cx="8456930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122993" y="3088494"/>
            <a:ext cx="4136307" cy="3105802"/>
            <a:chOff x="0" y="0"/>
            <a:chExt cx="8456930" cy="63500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240035" y="3543909"/>
            <a:ext cx="3902222" cy="2194972"/>
            <a:chOff x="0" y="0"/>
            <a:chExt cx="11289030" cy="635000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9265" b="-9265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192889" y="3543909"/>
            <a:ext cx="3902222" cy="2194972"/>
            <a:chOff x="0" y="0"/>
            <a:chExt cx="11289030" cy="635000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19878" r="-26960" t="-32516" b="-41531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145743" y="3543909"/>
            <a:ext cx="3902222" cy="2194972"/>
            <a:chOff x="0" y="0"/>
            <a:chExt cx="11289030" cy="6350000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8666" b="-49128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028700" y="6497779"/>
            <a:ext cx="4136307" cy="700727"/>
            <a:chOff x="0" y="0"/>
            <a:chExt cx="22691176" cy="3844086"/>
          </a:xfrm>
        </p:grpSpPr>
        <p:sp>
          <p:nvSpPr>
            <p:cNvPr name="Freeform 33" id="33"/>
            <p:cNvSpPr/>
            <p:nvPr/>
          </p:nvSpPr>
          <p:spPr>
            <a:xfrm>
              <a:off x="31750" y="31750"/>
              <a:ext cx="22627676" cy="3780586"/>
            </a:xfrm>
            <a:custGeom>
              <a:avLst/>
              <a:gdLst/>
              <a:ahLst/>
              <a:cxnLst/>
              <a:rect r="r" b="b" t="t" l="l"/>
              <a:pathLst>
                <a:path h="3780586" w="22627676">
                  <a:moveTo>
                    <a:pt x="22534966" y="3780586"/>
                  </a:moveTo>
                  <a:lnTo>
                    <a:pt x="92710" y="3780586"/>
                  </a:lnTo>
                  <a:cubicBezTo>
                    <a:pt x="41910" y="3780586"/>
                    <a:pt x="0" y="3738676"/>
                    <a:pt x="0" y="368787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2533696" y="0"/>
                  </a:lnTo>
                  <a:cubicBezTo>
                    <a:pt x="22584496" y="0"/>
                    <a:pt x="22626407" y="41910"/>
                    <a:pt x="22626407" y="92710"/>
                  </a:cubicBezTo>
                  <a:lnTo>
                    <a:pt x="22626407" y="3686606"/>
                  </a:lnTo>
                  <a:cubicBezTo>
                    <a:pt x="22627676" y="3738676"/>
                    <a:pt x="22585766" y="3780586"/>
                    <a:pt x="22534966" y="37805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0" y="0"/>
              <a:ext cx="22691176" cy="3844087"/>
            </a:xfrm>
            <a:custGeom>
              <a:avLst/>
              <a:gdLst/>
              <a:ahLst/>
              <a:cxnLst/>
              <a:rect r="r" b="b" t="t" l="l"/>
              <a:pathLst>
                <a:path h="3844087" w="22691176">
                  <a:moveTo>
                    <a:pt x="22566716" y="59690"/>
                  </a:moveTo>
                  <a:cubicBezTo>
                    <a:pt x="22602276" y="59690"/>
                    <a:pt x="22631487" y="88900"/>
                    <a:pt x="22631487" y="124460"/>
                  </a:cubicBezTo>
                  <a:lnTo>
                    <a:pt x="22631487" y="3719626"/>
                  </a:lnTo>
                  <a:cubicBezTo>
                    <a:pt x="22631487" y="3755187"/>
                    <a:pt x="22602276" y="3784397"/>
                    <a:pt x="22566716" y="3784397"/>
                  </a:cubicBezTo>
                  <a:lnTo>
                    <a:pt x="124460" y="3784397"/>
                  </a:lnTo>
                  <a:cubicBezTo>
                    <a:pt x="88900" y="3784397"/>
                    <a:pt x="59690" y="3755187"/>
                    <a:pt x="59690" y="371962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566716" y="59690"/>
                  </a:lnTo>
                  <a:moveTo>
                    <a:pt x="2256671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719626"/>
                  </a:lnTo>
                  <a:cubicBezTo>
                    <a:pt x="0" y="3788206"/>
                    <a:pt x="55880" y="3844087"/>
                    <a:pt x="124460" y="3844087"/>
                  </a:cubicBezTo>
                  <a:lnTo>
                    <a:pt x="22566716" y="3844087"/>
                  </a:lnTo>
                  <a:cubicBezTo>
                    <a:pt x="22635296" y="3844087"/>
                    <a:pt x="22691176" y="3788206"/>
                    <a:pt x="22691176" y="3719626"/>
                  </a:cubicBezTo>
                  <a:lnTo>
                    <a:pt x="22691176" y="124460"/>
                  </a:lnTo>
                  <a:cubicBezTo>
                    <a:pt x="22691176" y="55880"/>
                    <a:pt x="22635296" y="0"/>
                    <a:pt x="225667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7075846" y="6497779"/>
            <a:ext cx="4136307" cy="700727"/>
            <a:chOff x="0" y="0"/>
            <a:chExt cx="22691176" cy="3844086"/>
          </a:xfrm>
        </p:grpSpPr>
        <p:sp>
          <p:nvSpPr>
            <p:cNvPr name="Freeform 36" id="36"/>
            <p:cNvSpPr/>
            <p:nvPr/>
          </p:nvSpPr>
          <p:spPr>
            <a:xfrm>
              <a:off x="31750" y="31750"/>
              <a:ext cx="22627676" cy="3780586"/>
            </a:xfrm>
            <a:custGeom>
              <a:avLst/>
              <a:gdLst/>
              <a:ahLst/>
              <a:cxnLst/>
              <a:rect r="r" b="b" t="t" l="l"/>
              <a:pathLst>
                <a:path h="3780586" w="22627676">
                  <a:moveTo>
                    <a:pt x="22534966" y="3780586"/>
                  </a:moveTo>
                  <a:lnTo>
                    <a:pt x="92710" y="3780586"/>
                  </a:lnTo>
                  <a:cubicBezTo>
                    <a:pt x="41910" y="3780586"/>
                    <a:pt x="0" y="3738676"/>
                    <a:pt x="0" y="368787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2533696" y="0"/>
                  </a:lnTo>
                  <a:cubicBezTo>
                    <a:pt x="22584496" y="0"/>
                    <a:pt x="22626407" y="41910"/>
                    <a:pt x="22626407" y="92710"/>
                  </a:cubicBezTo>
                  <a:lnTo>
                    <a:pt x="22626407" y="3686606"/>
                  </a:lnTo>
                  <a:cubicBezTo>
                    <a:pt x="22627676" y="3738676"/>
                    <a:pt x="22585766" y="3780586"/>
                    <a:pt x="22534966" y="37805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0" y="0"/>
              <a:ext cx="22691176" cy="3844087"/>
            </a:xfrm>
            <a:custGeom>
              <a:avLst/>
              <a:gdLst/>
              <a:ahLst/>
              <a:cxnLst/>
              <a:rect r="r" b="b" t="t" l="l"/>
              <a:pathLst>
                <a:path h="3844087" w="22691176">
                  <a:moveTo>
                    <a:pt x="22566716" y="59690"/>
                  </a:moveTo>
                  <a:cubicBezTo>
                    <a:pt x="22602276" y="59690"/>
                    <a:pt x="22631487" y="88900"/>
                    <a:pt x="22631487" y="124460"/>
                  </a:cubicBezTo>
                  <a:lnTo>
                    <a:pt x="22631487" y="3719626"/>
                  </a:lnTo>
                  <a:cubicBezTo>
                    <a:pt x="22631487" y="3755187"/>
                    <a:pt x="22602276" y="3784397"/>
                    <a:pt x="22566716" y="3784397"/>
                  </a:cubicBezTo>
                  <a:lnTo>
                    <a:pt x="124460" y="3784397"/>
                  </a:lnTo>
                  <a:cubicBezTo>
                    <a:pt x="88900" y="3784397"/>
                    <a:pt x="59690" y="3755187"/>
                    <a:pt x="59690" y="371962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566716" y="59690"/>
                  </a:lnTo>
                  <a:moveTo>
                    <a:pt x="2256671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719626"/>
                  </a:lnTo>
                  <a:cubicBezTo>
                    <a:pt x="0" y="3788206"/>
                    <a:pt x="55880" y="3844087"/>
                    <a:pt x="124460" y="3844087"/>
                  </a:cubicBezTo>
                  <a:lnTo>
                    <a:pt x="22566716" y="3844087"/>
                  </a:lnTo>
                  <a:cubicBezTo>
                    <a:pt x="22635296" y="3844087"/>
                    <a:pt x="22691176" y="3788206"/>
                    <a:pt x="22691176" y="3719626"/>
                  </a:cubicBezTo>
                  <a:lnTo>
                    <a:pt x="22691176" y="124460"/>
                  </a:lnTo>
                  <a:cubicBezTo>
                    <a:pt x="22691176" y="55880"/>
                    <a:pt x="22635296" y="0"/>
                    <a:pt x="225667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3122993" y="6497779"/>
            <a:ext cx="4136307" cy="700727"/>
            <a:chOff x="0" y="0"/>
            <a:chExt cx="22691176" cy="3844086"/>
          </a:xfrm>
        </p:grpSpPr>
        <p:sp>
          <p:nvSpPr>
            <p:cNvPr name="Freeform 39" id="39"/>
            <p:cNvSpPr/>
            <p:nvPr/>
          </p:nvSpPr>
          <p:spPr>
            <a:xfrm>
              <a:off x="31750" y="31750"/>
              <a:ext cx="22627676" cy="3780586"/>
            </a:xfrm>
            <a:custGeom>
              <a:avLst/>
              <a:gdLst/>
              <a:ahLst/>
              <a:cxnLst/>
              <a:rect r="r" b="b" t="t" l="l"/>
              <a:pathLst>
                <a:path h="3780586" w="22627676">
                  <a:moveTo>
                    <a:pt x="22534966" y="3780586"/>
                  </a:moveTo>
                  <a:lnTo>
                    <a:pt x="92710" y="3780586"/>
                  </a:lnTo>
                  <a:cubicBezTo>
                    <a:pt x="41910" y="3780586"/>
                    <a:pt x="0" y="3738676"/>
                    <a:pt x="0" y="368787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2533696" y="0"/>
                  </a:lnTo>
                  <a:cubicBezTo>
                    <a:pt x="22584496" y="0"/>
                    <a:pt x="22626407" y="41910"/>
                    <a:pt x="22626407" y="92710"/>
                  </a:cubicBezTo>
                  <a:lnTo>
                    <a:pt x="22626407" y="3686606"/>
                  </a:lnTo>
                  <a:cubicBezTo>
                    <a:pt x="22627676" y="3738676"/>
                    <a:pt x="22585766" y="3780586"/>
                    <a:pt x="22534966" y="37805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0" id="40"/>
            <p:cNvSpPr/>
            <p:nvPr/>
          </p:nvSpPr>
          <p:spPr>
            <a:xfrm>
              <a:off x="0" y="0"/>
              <a:ext cx="22691176" cy="3844087"/>
            </a:xfrm>
            <a:custGeom>
              <a:avLst/>
              <a:gdLst/>
              <a:ahLst/>
              <a:cxnLst/>
              <a:rect r="r" b="b" t="t" l="l"/>
              <a:pathLst>
                <a:path h="3844087" w="22691176">
                  <a:moveTo>
                    <a:pt x="22566716" y="59690"/>
                  </a:moveTo>
                  <a:cubicBezTo>
                    <a:pt x="22602276" y="59690"/>
                    <a:pt x="22631487" y="88900"/>
                    <a:pt x="22631487" y="124460"/>
                  </a:cubicBezTo>
                  <a:lnTo>
                    <a:pt x="22631487" y="3719626"/>
                  </a:lnTo>
                  <a:cubicBezTo>
                    <a:pt x="22631487" y="3755187"/>
                    <a:pt x="22602276" y="3784397"/>
                    <a:pt x="22566716" y="3784397"/>
                  </a:cubicBezTo>
                  <a:lnTo>
                    <a:pt x="124460" y="3784397"/>
                  </a:lnTo>
                  <a:cubicBezTo>
                    <a:pt x="88900" y="3784397"/>
                    <a:pt x="59690" y="3755187"/>
                    <a:pt x="59690" y="371962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2566716" y="59690"/>
                  </a:lnTo>
                  <a:moveTo>
                    <a:pt x="2256671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719626"/>
                  </a:lnTo>
                  <a:cubicBezTo>
                    <a:pt x="0" y="3788206"/>
                    <a:pt x="55880" y="3844087"/>
                    <a:pt x="124460" y="3844087"/>
                  </a:cubicBezTo>
                  <a:lnTo>
                    <a:pt x="22566716" y="3844087"/>
                  </a:lnTo>
                  <a:cubicBezTo>
                    <a:pt x="22635296" y="3844087"/>
                    <a:pt x="22691176" y="3788206"/>
                    <a:pt x="22691176" y="3719626"/>
                  </a:cubicBezTo>
                  <a:lnTo>
                    <a:pt x="22691176" y="124460"/>
                  </a:lnTo>
                  <a:cubicBezTo>
                    <a:pt x="22691176" y="55880"/>
                    <a:pt x="22635296" y="0"/>
                    <a:pt x="2256671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993558" y="7139607"/>
            <a:ext cx="5098560" cy="4078848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028700" y="467727"/>
            <a:ext cx="11511914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8799">
                <a:solidFill>
                  <a:srgbClr val="FFFFFF"/>
                </a:solidFill>
                <a:latin typeface="Space Mono Bold"/>
              </a:rPr>
              <a:t>THIS IS OUR TEAM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58514" y="6518579"/>
            <a:ext cx="3476679" cy="61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e Vietnam"/>
              </a:rPr>
              <a:t>Kittitad Jiraprasitchai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e Vietnam"/>
              </a:rPr>
              <a:t>6288073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405660" y="6518579"/>
            <a:ext cx="3476679" cy="61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e Vietnam"/>
              </a:rPr>
              <a:t>Chancheep Mahacharoensuk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e Vietnam"/>
              </a:rPr>
              <a:t>6288092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452807" y="6518579"/>
            <a:ext cx="3476679" cy="61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e Vietnam"/>
              </a:rPr>
              <a:t>Kantapong Matangkarat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Be Vietnam"/>
              </a:rPr>
              <a:t>6288160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11059" y="6148222"/>
            <a:ext cx="5013939" cy="413877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81414" y="5685908"/>
            <a:ext cx="4277996" cy="924627"/>
            <a:chOff x="0" y="0"/>
            <a:chExt cx="3108866" cy="67193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108866" cy="671937"/>
            </a:xfrm>
            <a:custGeom>
              <a:avLst/>
              <a:gdLst/>
              <a:ahLst/>
              <a:cxnLst/>
              <a:rect r="r" b="b" t="t" l="l"/>
              <a:pathLst>
                <a:path h="671937" w="3108866">
                  <a:moveTo>
                    <a:pt x="2984405" y="671937"/>
                  </a:moveTo>
                  <a:lnTo>
                    <a:pt x="124460" y="671937"/>
                  </a:lnTo>
                  <a:cubicBezTo>
                    <a:pt x="55880" y="671937"/>
                    <a:pt x="0" y="616056"/>
                    <a:pt x="0" y="5474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4406" y="0"/>
                  </a:lnTo>
                  <a:cubicBezTo>
                    <a:pt x="3052986" y="0"/>
                    <a:pt x="3108866" y="55880"/>
                    <a:pt x="3108866" y="124460"/>
                  </a:cubicBezTo>
                  <a:lnTo>
                    <a:pt x="3108866" y="547477"/>
                  </a:lnTo>
                  <a:cubicBezTo>
                    <a:pt x="3108866" y="616057"/>
                    <a:pt x="3052986" y="671937"/>
                    <a:pt x="2984406" y="671937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481414" y="3705353"/>
            <a:ext cx="4277996" cy="924627"/>
            <a:chOff x="0" y="0"/>
            <a:chExt cx="3108866" cy="67193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08866" cy="671937"/>
            </a:xfrm>
            <a:custGeom>
              <a:avLst/>
              <a:gdLst/>
              <a:ahLst/>
              <a:cxnLst/>
              <a:rect r="r" b="b" t="t" l="l"/>
              <a:pathLst>
                <a:path h="671937" w="3108866">
                  <a:moveTo>
                    <a:pt x="2984405" y="671937"/>
                  </a:moveTo>
                  <a:lnTo>
                    <a:pt x="124460" y="671937"/>
                  </a:lnTo>
                  <a:cubicBezTo>
                    <a:pt x="55880" y="671937"/>
                    <a:pt x="0" y="616056"/>
                    <a:pt x="0" y="5474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4406" y="0"/>
                  </a:lnTo>
                  <a:cubicBezTo>
                    <a:pt x="3052986" y="0"/>
                    <a:pt x="3108866" y="55880"/>
                    <a:pt x="3108866" y="124460"/>
                  </a:cubicBezTo>
                  <a:lnTo>
                    <a:pt x="3108866" y="547477"/>
                  </a:lnTo>
                  <a:cubicBezTo>
                    <a:pt x="3108866" y="616057"/>
                    <a:pt x="3052986" y="671937"/>
                    <a:pt x="2984406" y="671937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036942" y="6306663"/>
            <a:ext cx="6251058" cy="398033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060826" y="3517917"/>
            <a:ext cx="1299499" cy="129949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119033" y="5862472"/>
            <a:ext cx="30027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4F4F4"/>
                </a:solidFill>
                <a:latin typeface="Open Sans Bold"/>
              </a:rPr>
              <a:t>PYTHON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77040" y="3881916"/>
            <a:ext cx="108674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4F4F4"/>
                </a:solidFill>
                <a:latin typeface="Open Sans Bold"/>
              </a:rPr>
              <a:t>HTML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144000" y="5685908"/>
            <a:ext cx="1133151" cy="11287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1738" y="8597800"/>
            <a:ext cx="5657850" cy="56578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06896" y="2769285"/>
            <a:ext cx="15674207" cy="5460169"/>
            <a:chOff x="0" y="0"/>
            <a:chExt cx="20898943" cy="7280226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r="r" b="b" t="t" l="l"/>
                <a:pathLst>
                  <a:path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r="r" b="b" t="t" l="l"/>
                <a:pathLst>
                  <a:path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r="r" b="b" t="t" l="l"/>
                <a:pathLst>
                  <a:path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68327" y="-120216"/>
            <a:ext cx="3586158" cy="347531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117733" y="4668789"/>
            <a:ext cx="14052533" cy="192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4400">
                <a:solidFill>
                  <a:srgbClr val="000000"/>
                </a:solidFill>
                <a:latin typeface="Space Mono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56676" y="543213"/>
            <a:ext cx="7595699" cy="8938220"/>
            <a:chOff x="0" y="0"/>
            <a:chExt cx="5396230" cy="6350000"/>
          </a:xfrm>
        </p:grpSpPr>
        <p:sp>
          <p:nvSpPr>
            <p:cNvPr name="Freeform 3" id="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0" r="0" t="-12730" b="-1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r="r" b="b" t="t" l="l"/>
              <a:pathLst>
                <a:path h="5868670" w="23622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r="r" b="b" t="t" l="l"/>
              <a:pathLst>
                <a:path h="4245610" w="537337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r="r" b="b" t="t" l="l"/>
              <a:pathLst>
                <a:path h="162560" w="65151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975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46454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567793" y="2057802"/>
            <a:ext cx="8691507" cy="1098705"/>
            <a:chOff x="0" y="0"/>
            <a:chExt cx="11588676" cy="146494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588676" cy="1464940"/>
              <a:chOff x="0" y="0"/>
              <a:chExt cx="14699281" cy="1858156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31750" y="31750"/>
                <a:ext cx="14635781" cy="1794656"/>
              </a:xfrm>
              <a:custGeom>
                <a:avLst/>
                <a:gdLst/>
                <a:ahLst/>
                <a:cxnLst/>
                <a:rect r="r" b="b" t="t" l="l"/>
                <a:pathLst>
                  <a:path h="1794656" w="14635781">
                    <a:moveTo>
                      <a:pt x="1454307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4541801" y="0"/>
                    </a:lnTo>
                    <a:cubicBezTo>
                      <a:pt x="14592601" y="0"/>
                      <a:pt x="14634511" y="41910"/>
                      <a:pt x="14634511" y="92710"/>
                    </a:cubicBezTo>
                    <a:lnTo>
                      <a:pt x="14634511" y="1700676"/>
                    </a:lnTo>
                    <a:cubicBezTo>
                      <a:pt x="14635781" y="1752746"/>
                      <a:pt x="14593870" y="1794656"/>
                      <a:pt x="1454307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0"/>
                <a:ext cx="14699281" cy="1858156"/>
              </a:xfrm>
              <a:custGeom>
                <a:avLst/>
                <a:gdLst/>
                <a:ahLst/>
                <a:cxnLst/>
                <a:rect r="r" b="b" t="t" l="l"/>
                <a:pathLst>
                  <a:path h="1858156" w="14699281">
                    <a:moveTo>
                      <a:pt x="14574820" y="59690"/>
                    </a:moveTo>
                    <a:cubicBezTo>
                      <a:pt x="14610381" y="59690"/>
                      <a:pt x="14639590" y="88900"/>
                      <a:pt x="14639590" y="124460"/>
                    </a:cubicBezTo>
                    <a:lnTo>
                      <a:pt x="14639590" y="1733696"/>
                    </a:lnTo>
                    <a:cubicBezTo>
                      <a:pt x="14639590" y="1769256"/>
                      <a:pt x="14610381" y="1798466"/>
                      <a:pt x="1457482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4574820" y="59690"/>
                    </a:lnTo>
                    <a:moveTo>
                      <a:pt x="145748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4574820" y="1858156"/>
                    </a:lnTo>
                    <a:cubicBezTo>
                      <a:pt x="14643401" y="1858156"/>
                      <a:pt x="14699281" y="1802276"/>
                      <a:pt x="14699281" y="1733696"/>
                    </a:cubicBezTo>
                    <a:lnTo>
                      <a:pt x="14699281" y="124460"/>
                    </a:lnTo>
                    <a:cubicBezTo>
                      <a:pt x="14699281" y="55880"/>
                      <a:pt x="14643401" y="0"/>
                      <a:pt x="1457482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453345" y="462278"/>
              <a:ext cx="7624695" cy="516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"/>
                </a:rPr>
                <a:t>Demonstration of your search system</a:t>
              </a:r>
            </a:p>
          </p:txBody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42509" y="406703"/>
              <a:ext cx="651535" cy="651535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8567793" y="3324138"/>
            <a:ext cx="8691507" cy="1098705"/>
            <a:chOff x="0" y="0"/>
            <a:chExt cx="11588676" cy="146494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1588676" cy="1464940"/>
              <a:chOff x="0" y="0"/>
              <a:chExt cx="14699281" cy="1858156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31750" y="31750"/>
                <a:ext cx="14635781" cy="1794656"/>
              </a:xfrm>
              <a:custGeom>
                <a:avLst/>
                <a:gdLst/>
                <a:ahLst/>
                <a:cxnLst/>
                <a:rect r="r" b="b" t="t" l="l"/>
                <a:pathLst>
                  <a:path h="1794656" w="14635781">
                    <a:moveTo>
                      <a:pt x="14543070" y="1794656"/>
                    </a:moveTo>
                    <a:lnTo>
                      <a:pt x="92710" y="1794656"/>
                    </a:lnTo>
                    <a:cubicBezTo>
                      <a:pt x="41910" y="1794656"/>
                      <a:pt x="0" y="1752746"/>
                      <a:pt x="0" y="170194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4541801" y="0"/>
                    </a:lnTo>
                    <a:cubicBezTo>
                      <a:pt x="14592601" y="0"/>
                      <a:pt x="14634511" y="41910"/>
                      <a:pt x="14634511" y="92710"/>
                    </a:cubicBezTo>
                    <a:lnTo>
                      <a:pt x="14634511" y="1700676"/>
                    </a:lnTo>
                    <a:cubicBezTo>
                      <a:pt x="14635781" y="1752746"/>
                      <a:pt x="14593870" y="1794656"/>
                      <a:pt x="14543070" y="179465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0"/>
                <a:ext cx="14699281" cy="1858156"/>
              </a:xfrm>
              <a:custGeom>
                <a:avLst/>
                <a:gdLst/>
                <a:ahLst/>
                <a:cxnLst/>
                <a:rect r="r" b="b" t="t" l="l"/>
                <a:pathLst>
                  <a:path h="1858156" w="14699281">
                    <a:moveTo>
                      <a:pt x="14574820" y="59690"/>
                    </a:moveTo>
                    <a:cubicBezTo>
                      <a:pt x="14610381" y="59690"/>
                      <a:pt x="14639590" y="88900"/>
                      <a:pt x="14639590" y="124460"/>
                    </a:cubicBezTo>
                    <a:lnTo>
                      <a:pt x="14639590" y="1733696"/>
                    </a:lnTo>
                    <a:cubicBezTo>
                      <a:pt x="14639590" y="1769256"/>
                      <a:pt x="14610381" y="1798466"/>
                      <a:pt x="14574820" y="1798466"/>
                    </a:cubicBezTo>
                    <a:lnTo>
                      <a:pt x="124460" y="1798466"/>
                    </a:lnTo>
                    <a:cubicBezTo>
                      <a:pt x="88900" y="1798466"/>
                      <a:pt x="59690" y="1769256"/>
                      <a:pt x="59690" y="17336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4574820" y="59690"/>
                    </a:lnTo>
                    <a:moveTo>
                      <a:pt x="145748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33696"/>
                    </a:lnTo>
                    <a:cubicBezTo>
                      <a:pt x="0" y="1802276"/>
                      <a:pt x="55880" y="1858156"/>
                      <a:pt x="124460" y="1858156"/>
                    </a:cubicBezTo>
                    <a:lnTo>
                      <a:pt x="14574820" y="1858156"/>
                    </a:lnTo>
                    <a:cubicBezTo>
                      <a:pt x="14643401" y="1858156"/>
                      <a:pt x="14699281" y="1802276"/>
                      <a:pt x="14699281" y="1733696"/>
                    </a:cubicBezTo>
                    <a:lnTo>
                      <a:pt x="14699281" y="124460"/>
                    </a:lnTo>
                    <a:cubicBezTo>
                      <a:pt x="14699281" y="55880"/>
                      <a:pt x="14643401" y="0"/>
                      <a:pt x="1457482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42509" y="406703"/>
              <a:ext cx="651535" cy="651535"/>
            </a:xfrm>
            <a:prstGeom prst="rect">
              <a:avLst/>
            </a:prstGeom>
          </p:spPr>
        </p:pic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71854" y="5690496"/>
            <a:ext cx="7574892" cy="3401815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8567793" y="543213"/>
            <a:ext cx="8691507" cy="1411375"/>
            <a:chOff x="0" y="0"/>
            <a:chExt cx="11588676" cy="1881834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1588676" cy="1881834"/>
              <a:chOff x="0" y="0"/>
              <a:chExt cx="14699281" cy="2386951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31750" y="31750"/>
                <a:ext cx="14635781" cy="2323451"/>
              </a:xfrm>
              <a:custGeom>
                <a:avLst/>
                <a:gdLst/>
                <a:ahLst/>
                <a:cxnLst/>
                <a:rect r="r" b="b" t="t" l="l"/>
                <a:pathLst>
                  <a:path h="2323451" w="14635781">
                    <a:moveTo>
                      <a:pt x="14543070" y="2323451"/>
                    </a:moveTo>
                    <a:lnTo>
                      <a:pt x="92710" y="2323451"/>
                    </a:lnTo>
                    <a:cubicBezTo>
                      <a:pt x="41910" y="2323451"/>
                      <a:pt x="0" y="2281541"/>
                      <a:pt x="0" y="223074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4541801" y="0"/>
                    </a:lnTo>
                    <a:cubicBezTo>
                      <a:pt x="14592601" y="0"/>
                      <a:pt x="14634511" y="41910"/>
                      <a:pt x="14634511" y="92710"/>
                    </a:cubicBezTo>
                    <a:lnTo>
                      <a:pt x="14634511" y="2229471"/>
                    </a:lnTo>
                    <a:cubicBezTo>
                      <a:pt x="14635781" y="2281541"/>
                      <a:pt x="14593870" y="2323451"/>
                      <a:pt x="14543070" y="232345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0" y="0"/>
                <a:ext cx="14699281" cy="2386951"/>
              </a:xfrm>
              <a:custGeom>
                <a:avLst/>
                <a:gdLst/>
                <a:ahLst/>
                <a:cxnLst/>
                <a:rect r="r" b="b" t="t" l="l"/>
                <a:pathLst>
                  <a:path h="2386951" w="14699281">
                    <a:moveTo>
                      <a:pt x="14574820" y="59690"/>
                    </a:moveTo>
                    <a:cubicBezTo>
                      <a:pt x="14610381" y="59690"/>
                      <a:pt x="14639590" y="88900"/>
                      <a:pt x="14639590" y="124460"/>
                    </a:cubicBezTo>
                    <a:lnTo>
                      <a:pt x="14639590" y="2262491"/>
                    </a:lnTo>
                    <a:cubicBezTo>
                      <a:pt x="14639590" y="2298051"/>
                      <a:pt x="14610381" y="2327261"/>
                      <a:pt x="14574820" y="2327261"/>
                    </a:cubicBezTo>
                    <a:lnTo>
                      <a:pt x="124460" y="2327261"/>
                    </a:lnTo>
                    <a:cubicBezTo>
                      <a:pt x="88900" y="2327261"/>
                      <a:pt x="59690" y="2298051"/>
                      <a:pt x="59690" y="226249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4574820" y="59690"/>
                    </a:lnTo>
                    <a:moveTo>
                      <a:pt x="145748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2491"/>
                    </a:lnTo>
                    <a:cubicBezTo>
                      <a:pt x="0" y="2331071"/>
                      <a:pt x="55880" y="2386951"/>
                      <a:pt x="124460" y="2386951"/>
                    </a:cubicBezTo>
                    <a:lnTo>
                      <a:pt x="14574820" y="2386951"/>
                    </a:lnTo>
                    <a:cubicBezTo>
                      <a:pt x="14643401" y="2386951"/>
                      <a:pt x="14699281" y="2331071"/>
                      <a:pt x="14699281" y="2262491"/>
                    </a:cubicBezTo>
                    <a:lnTo>
                      <a:pt x="14699281" y="124460"/>
                    </a:lnTo>
                    <a:cubicBezTo>
                      <a:pt x="14699281" y="55880"/>
                      <a:pt x="14643401" y="0"/>
                      <a:pt x="1457482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602796" y="262631"/>
              <a:ext cx="8961351" cy="12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5600" spc="84">
                  <a:solidFill>
                    <a:srgbClr val="000000"/>
                  </a:solidFill>
                  <a:latin typeface="Be Vietnam Bold"/>
                </a:rPr>
                <a:t>T</a:t>
              </a:r>
              <a:r>
                <a:rPr lang="en-US" sz="5600" spc="84">
                  <a:solidFill>
                    <a:srgbClr val="000000"/>
                  </a:solidFill>
                  <a:latin typeface="Be Vietnam Bold"/>
                </a:rPr>
                <a:t>opics</a:t>
              </a:r>
            </a:p>
          </p:txBody>
        </p:sp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950651" y="256379"/>
              <a:ext cx="1248523" cy="1248523"/>
            </a:xfrm>
            <a:prstGeom prst="rect">
              <a:avLst/>
            </a:prstGeom>
          </p:spPr>
        </p:pic>
      </p:grpSp>
      <p:sp>
        <p:nvSpPr>
          <p:cNvPr name="TextBox 26" id="26"/>
          <p:cNvSpPr txBox="true"/>
          <p:nvPr/>
        </p:nvSpPr>
        <p:spPr>
          <a:xfrm rot="0">
            <a:off x="9423342" y="3647987"/>
            <a:ext cx="2595507" cy="40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e Vietnam"/>
              </a:rPr>
              <a:t>Technical Use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8183" y="4722417"/>
            <a:ext cx="5104149" cy="510414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04015" y="3138885"/>
            <a:ext cx="13122440" cy="3919503"/>
            <a:chOff x="0" y="0"/>
            <a:chExt cx="10970305" cy="3276688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582780" y="2762665"/>
            <a:ext cx="13122440" cy="3919503"/>
            <a:chOff x="0" y="0"/>
            <a:chExt cx="10970305" cy="3276688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092512" y="3665142"/>
            <a:ext cx="12102977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Be Vietnam Bold"/>
              </a:rPr>
              <a:t>ALL THE COMPONENTS WE USE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34432" y="-1839151"/>
            <a:ext cx="5959819" cy="595981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r="r" b="b" t="t" l="l"/>
              <a:pathLst>
                <a:path h="6353810" w="6357621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r="r" b="b" t="t" l="l"/>
              <a:pathLst>
                <a:path h="6263640" w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2780" y="7421450"/>
            <a:ext cx="13443676" cy="7577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71965" y="5718716"/>
            <a:ext cx="7521516" cy="29459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17013" y="1622356"/>
            <a:ext cx="7042287" cy="70422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71965" y="2044674"/>
            <a:ext cx="8545048" cy="26147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8183" y="4722417"/>
            <a:ext cx="5104149" cy="510414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04015" y="3138885"/>
            <a:ext cx="13122440" cy="3919503"/>
            <a:chOff x="0" y="0"/>
            <a:chExt cx="10970305" cy="3276688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582780" y="2762665"/>
            <a:ext cx="13122440" cy="3919503"/>
            <a:chOff x="0" y="0"/>
            <a:chExt cx="10970305" cy="3276688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092512" y="4189017"/>
            <a:ext cx="1210297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Be Vietnam Bold"/>
              </a:rPr>
              <a:t>HOW TO RUN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34432" y="-1839151"/>
            <a:ext cx="5959819" cy="595981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r="r" b="b" t="t" l="l"/>
              <a:pathLst>
                <a:path h="6353810" w="6357621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r="r" b="b" t="t" l="l"/>
              <a:pathLst>
                <a:path h="6263640" w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2780" y="7421450"/>
            <a:ext cx="13443676" cy="7577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6640" y="4562475"/>
            <a:ext cx="467484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Open Sans Extra Bold Bold"/>
              </a:rPr>
              <a:t>1.RUN</a:t>
            </a:r>
            <a:r>
              <a:rPr lang="en-US" sz="2500">
                <a:solidFill>
                  <a:srgbClr val="004A98"/>
                </a:solidFill>
                <a:latin typeface="Open Sans Extra Bold Bold"/>
              </a:rPr>
              <a:t>"ELASTICSEARCH.BAT''</a:t>
            </a:r>
          </a:p>
          <a:p>
            <a:pPr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Open Sans Extra Bold Bold"/>
              </a:rPr>
              <a:t>2.RUN</a:t>
            </a:r>
            <a:r>
              <a:rPr lang="en-US" sz="2500">
                <a:solidFill>
                  <a:srgbClr val="004A98"/>
                </a:solidFill>
                <a:latin typeface="Open Sans Extra Bold Bold"/>
              </a:rPr>
              <a:t>"KIBANA.BAT''</a:t>
            </a:r>
          </a:p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 Extra Bold Bold"/>
              </a:rPr>
              <a:t>3.RUN</a:t>
            </a:r>
            <a:r>
              <a:rPr lang="en-US" sz="2500">
                <a:solidFill>
                  <a:srgbClr val="004A98"/>
                </a:solidFill>
                <a:latin typeface="Open Sans Extra Bold Bold"/>
              </a:rPr>
              <a:t>"FLASK RUN''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709627" y="1783049"/>
            <a:ext cx="12011920" cy="6756621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8183" y="4722417"/>
            <a:ext cx="5104149" cy="510414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04015" y="3138885"/>
            <a:ext cx="13122440" cy="3919503"/>
            <a:chOff x="0" y="0"/>
            <a:chExt cx="10970305" cy="3276688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582780" y="2762665"/>
            <a:ext cx="13122440" cy="3919503"/>
            <a:chOff x="0" y="0"/>
            <a:chExt cx="10970305" cy="3276688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r="r" b="b" t="t" l="l"/>
              <a:pathLst>
                <a:path h="3213188" w="10906806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r="r" b="b" t="t" l="l"/>
              <a:pathLst>
                <a:path h="3276688" w="10970306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092512" y="4192589"/>
            <a:ext cx="12102977" cy="105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Be Vietnam Bold"/>
              </a:rPr>
              <a:t>DEMO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834432" y="-1839151"/>
            <a:ext cx="5959819" cy="595981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r="r" b="b" t="t" l="l"/>
              <a:pathLst>
                <a:path h="6353810" w="6357621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r="r" b="b" t="t" l="l"/>
              <a:pathLst>
                <a:path h="6263640" w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2780" y="7421450"/>
            <a:ext cx="13443676" cy="7577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40532" y="1150450"/>
            <a:ext cx="9206083" cy="5178357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6244" r="-6244" t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4756015"/>
            <a:ext cx="3456866" cy="5530985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702126" y="3597330"/>
            <a:ext cx="9125526" cy="5133044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6039" r="-6039" t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307601" y="4122933"/>
            <a:ext cx="6164430" cy="1479463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34555" y="2407684"/>
            <a:ext cx="6465247" cy="102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Extra Bold"/>
              </a:rPr>
              <a:t>MAIN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DAEuutlZ7ik</dc:identifier>
  <dcterms:modified xsi:type="dcterms:W3CDTF">2011-08-01T06:04:30Z</dcterms:modified>
  <cp:revision>1</cp:revision>
  <dc:title>Project2_6288073_6288092_6288160_Slide</dc:title>
</cp:coreProperties>
</file>